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3109595"/>
            <a:ext cx="1144905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830" y="1279525"/>
            <a:ext cx="11610975" cy="243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830" y="3929380"/>
            <a:ext cx="11572875" cy="2362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07845" y="3023235"/>
            <a:ext cx="339788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18835" y="3826510"/>
            <a:ext cx="230124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51780" y="4733290"/>
            <a:ext cx="230124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814195"/>
            <a:ext cx="11591925" cy="3228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91495" y="3458210"/>
            <a:ext cx="120078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8550" y="4361815"/>
            <a:ext cx="235394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363345"/>
            <a:ext cx="11591925" cy="470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4595" y="2266950"/>
            <a:ext cx="9782175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390650"/>
            <a:ext cx="11553825" cy="4076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82395" y="3033395"/>
            <a:ext cx="253682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10475" y="3931285"/>
            <a:ext cx="253682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376045"/>
            <a:ext cx="11477625" cy="4105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66610" y="3968750"/>
            <a:ext cx="258508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62075"/>
            <a:ext cx="11544300" cy="4133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23990" y="2258060"/>
            <a:ext cx="145097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53510" y="3949700"/>
            <a:ext cx="171577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1333500"/>
            <a:ext cx="11677650" cy="4191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463405" y="1360170"/>
            <a:ext cx="188531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42670" y="2211070"/>
            <a:ext cx="188531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67175" y="3912235"/>
            <a:ext cx="248094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21130" y="4791710"/>
            <a:ext cx="99695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2604770"/>
            <a:ext cx="11677650" cy="1647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45310" y="3473450"/>
            <a:ext cx="222567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387475"/>
            <a:ext cx="11506200" cy="48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762125"/>
            <a:ext cx="11591925" cy="3333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51710" y="1762125"/>
            <a:ext cx="223520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46175" y="3481705"/>
            <a:ext cx="223520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76145" y="4322445"/>
            <a:ext cx="161163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045" y="2261870"/>
            <a:ext cx="11725275" cy="2333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31405" y="2189480"/>
            <a:ext cx="191452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31255" y="3099435"/>
            <a:ext cx="257619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306195"/>
            <a:ext cx="11610975" cy="4962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49670" y="303276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360660" y="473392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2209800"/>
            <a:ext cx="11620500" cy="2438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03775" y="2966720"/>
            <a:ext cx="99631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08065" y="3845560"/>
            <a:ext cx="99631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785620"/>
            <a:ext cx="11591925" cy="3286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38680" y="259842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68500" y="4318000"/>
            <a:ext cx="120459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362075"/>
            <a:ext cx="11591925" cy="413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" y="1795145"/>
            <a:ext cx="11687175" cy="3267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05090" y="1795145"/>
            <a:ext cx="42341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54455" y="2617470"/>
            <a:ext cx="24053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2026-01-08T08:02:51Z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